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7" r:id="rId2"/>
    <p:sldId id="266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1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A057D-0F86-44C6-BBBE-1AEAB79A1D6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F51DD-3254-49BD-999F-B4FDC4257A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F51DD-3254-49BD-999F-B4FDC4257AD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B4D416-55D0-43D6-925F-94AEB08C2443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D43E05-3F79-4EC6-85A3-65D540AE1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io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921D1"/>
                </a:solidFill>
              </a:rPr>
              <a:t>CIO.com</a:t>
            </a:r>
            <a:br>
              <a:rPr lang="en-US" sz="4800" b="1" dirty="0" smtClean="0">
                <a:solidFill>
                  <a:srgbClr val="0921D1"/>
                </a:solidFill>
              </a:rPr>
            </a:br>
            <a:r>
              <a:rPr lang="en-US" sz="4800" b="1" dirty="0" smtClean="0">
                <a:solidFill>
                  <a:srgbClr val="0921D1"/>
                </a:solidFill>
              </a:rPr>
              <a:t>(Chief Information Officer)</a:t>
            </a:r>
            <a:endParaRPr lang="en-US" sz="4800" b="1" dirty="0">
              <a:solidFill>
                <a:srgbClr val="0921D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4800600"/>
            <a:ext cx="2678618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Group Members:</a:t>
            </a:r>
          </a:p>
          <a:p>
            <a:r>
              <a:rPr lang="en-US" sz="2000" dirty="0" smtClean="0"/>
              <a:t>1) Jill  </a:t>
            </a:r>
            <a:r>
              <a:rPr lang="en-US" sz="2000" dirty="0" err="1" smtClean="0"/>
              <a:t>Lehmen</a:t>
            </a:r>
            <a:endParaRPr lang="en-US" sz="2000" dirty="0" smtClean="0"/>
          </a:p>
          <a:p>
            <a:r>
              <a:rPr lang="en-US" sz="2000" dirty="0" smtClean="0"/>
              <a:t>2) Tracy  Clegg</a:t>
            </a:r>
          </a:p>
          <a:p>
            <a:r>
              <a:rPr lang="en-US" sz="2000" dirty="0" smtClean="0"/>
              <a:t>3) </a:t>
            </a:r>
            <a:r>
              <a:rPr lang="en-US" sz="2000" dirty="0" err="1" smtClean="0"/>
              <a:t>Nattapon</a:t>
            </a:r>
            <a:r>
              <a:rPr lang="en-US" sz="2000" dirty="0" smtClean="0"/>
              <a:t>  </a:t>
            </a:r>
            <a:r>
              <a:rPr lang="en-US" sz="2000" dirty="0" err="1" smtClean="0"/>
              <a:t>Nattigon</a:t>
            </a:r>
            <a:endParaRPr lang="en-US" sz="2000" dirty="0" smtClean="0"/>
          </a:p>
          <a:p>
            <a:r>
              <a:rPr lang="en-US" sz="2000" dirty="0" smtClean="0"/>
              <a:t>4) Clayton  Nichols</a:t>
            </a:r>
          </a:p>
          <a:p>
            <a:r>
              <a:rPr lang="en-US" sz="2000" dirty="0" smtClean="0"/>
              <a:t>5) Robert  </a:t>
            </a:r>
            <a:r>
              <a:rPr lang="en-US" sz="2000" dirty="0" err="1" smtClean="0"/>
              <a:t>Loggins</a:t>
            </a:r>
            <a:endParaRPr lang="en-US" sz="2000" dirty="0"/>
          </a:p>
        </p:txBody>
      </p:sp>
      <p:pic>
        <p:nvPicPr>
          <p:cNvPr id="31746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460375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828800" y="1371600"/>
            <a:ext cx="5334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Example of CIO website main page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921D1"/>
                </a:solidFill>
              </a:rPr>
              <a:t>What </a:t>
            </a:r>
            <a:r>
              <a:rPr lang="en-US" b="1" dirty="0" smtClean="0">
                <a:solidFill>
                  <a:srgbClr val="0921D1"/>
                </a:solidFill>
              </a:rPr>
              <a:t>does</a:t>
            </a:r>
            <a:r>
              <a:rPr lang="en-US" b="1" dirty="0" smtClean="0">
                <a:solidFill>
                  <a:srgbClr val="0921D1"/>
                </a:solidFill>
              </a:rPr>
              <a:t> </a:t>
            </a:r>
            <a:r>
              <a:rPr lang="en-US" b="1" dirty="0" smtClean="0">
                <a:solidFill>
                  <a:srgbClr val="0921D1"/>
                </a:solidFill>
              </a:rPr>
              <a:t>CIO focus on?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Focus: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To provide IT </a:t>
            </a:r>
            <a:r>
              <a:rPr lang="en-US" dirty="0" smtClean="0"/>
              <a:t>professionals </a:t>
            </a:r>
            <a:r>
              <a:rPr lang="en-US" dirty="0" smtClean="0"/>
              <a:t>with information on </a:t>
            </a:r>
            <a:r>
              <a:rPr lang="en-US" dirty="0" smtClean="0"/>
              <a:t>industry trends </a:t>
            </a:r>
            <a:r>
              <a:rPr lang="en-US" dirty="0" smtClean="0"/>
              <a:t>and technology.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Major Informational Categories</a:t>
            </a:r>
          </a:p>
          <a:p>
            <a:pPr lvl="1"/>
            <a:r>
              <a:rPr lang="en-US" dirty="0" smtClean="0"/>
              <a:t>News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Slideshows</a:t>
            </a:r>
          </a:p>
          <a:p>
            <a:pPr lvl="1"/>
            <a:r>
              <a:rPr lang="en-US" dirty="0" smtClean="0"/>
              <a:t>Videos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Drilldowns</a:t>
            </a:r>
          </a:p>
          <a:p>
            <a:pPr lvl="1"/>
            <a:r>
              <a:rPr lang="en-US" dirty="0" smtClean="0"/>
              <a:t>Applications, Careers, Cloud Computing, etc.</a:t>
            </a:r>
          </a:p>
        </p:txBody>
      </p:sp>
      <p:pic>
        <p:nvPicPr>
          <p:cNvPr id="5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  <p:pic>
        <p:nvPicPr>
          <p:cNvPr id="6" name="Picture 4" descr="http://images.cio-today.com/images/05/JAN06-CIOTODAY-300X3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514600"/>
            <a:ext cx="2133600" cy="27736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921D1"/>
                </a:solidFill>
              </a:rPr>
              <a:t>What is the Purpose of CIO?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Relay information 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2416076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lnSpc>
                <a:spcPct val="150000"/>
              </a:lnSpc>
            </a:pPr>
            <a:r>
              <a:rPr lang="en-US" sz="2400" dirty="0" smtClean="0"/>
              <a:t>- IT News Stories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/>
              <a:t>- IT Trends</a:t>
            </a:r>
          </a:p>
          <a:p>
            <a:pPr lvl="3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 New Technologies</a:t>
            </a:r>
          </a:p>
          <a:p>
            <a:pPr lvl="3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 Tips in doing business related to IT</a:t>
            </a:r>
          </a:p>
        </p:txBody>
      </p:sp>
      <p:pic>
        <p:nvPicPr>
          <p:cNvPr id="7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921D1"/>
                </a:solidFill>
              </a:rPr>
              <a:t>What’s hot right now?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- </a:t>
            </a:r>
            <a:r>
              <a:rPr lang="en-US" sz="2600" dirty="0" smtClean="0"/>
              <a:t>Usefulness of smart phones in </a:t>
            </a:r>
            <a:r>
              <a:rPr lang="en-US" sz="2600" dirty="0" smtClean="0"/>
              <a:t>the IT arena</a:t>
            </a:r>
          </a:p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- Applications for IT professionals </a:t>
            </a:r>
          </a:p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- IT devices becoming more energy efficient or able to use alternative sources of energy </a:t>
            </a:r>
          </a:p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Eg</a:t>
            </a:r>
            <a:r>
              <a:rPr lang="en-US" sz="2600" dirty="0" smtClean="0"/>
              <a:t>. Solar</a:t>
            </a:r>
          </a:p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- AMD processors</a:t>
            </a:r>
            <a:endParaRPr lang="en-US" sz="2600" dirty="0"/>
          </a:p>
        </p:txBody>
      </p:sp>
      <p:pic>
        <p:nvPicPr>
          <p:cNvPr id="5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921D1"/>
                </a:solidFill>
              </a:rPr>
              <a:t>What is </a:t>
            </a:r>
            <a:r>
              <a:rPr lang="en-US" b="1" dirty="0" smtClean="0">
                <a:solidFill>
                  <a:srgbClr val="0921D1"/>
                </a:solidFill>
              </a:rPr>
              <a:t>important </a:t>
            </a:r>
            <a:r>
              <a:rPr lang="en-US" b="1" dirty="0" smtClean="0">
                <a:solidFill>
                  <a:srgbClr val="0921D1"/>
                </a:solidFill>
              </a:rPr>
              <a:t>for </a:t>
            </a:r>
            <a:r>
              <a:rPr lang="en-US" b="1" dirty="0" smtClean="0">
                <a:solidFill>
                  <a:srgbClr val="0921D1"/>
                </a:solidFill>
              </a:rPr>
              <a:t>Managers?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- Technology Section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djust to new </a:t>
            </a:r>
            <a:r>
              <a:rPr lang="en-US" sz="2400" dirty="0" smtClean="0">
                <a:sym typeface="Wingdings" pitchFamily="2" charset="2"/>
              </a:rPr>
              <a:t>business </a:t>
            </a:r>
            <a:r>
              <a:rPr lang="en-US" sz="2400" dirty="0" smtClean="0">
                <a:sym typeface="Wingdings" pitchFamily="2" charset="2"/>
              </a:rPr>
              <a:t>trends.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- Business/Management  Section</a:t>
            </a:r>
          </a:p>
          <a:p>
            <a:pPr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G</a:t>
            </a:r>
            <a:r>
              <a:rPr lang="en-US" sz="2400" dirty="0" smtClean="0">
                <a:sym typeface="Wingdings" pitchFamily="2" charset="2"/>
              </a:rPr>
              <a:t>ain tips </a:t>
            </a:r>
            <a:r>
              <a:rPr lang="en-US" sz="2400" dirty="0" smtClean="0">
                <a:sym typeface="Wingdings" pitchFamily="2" charset="2"/>
              </a:rPr>
              <a:t>in managing business related </a:t>
            </a:r>
            <a:r>
              <a:rPr lang="en-US" sz="2400" dirty="0" smtClean="0">
                <a:sym typeface="Wingdings" pitchFamily="2" charset="2"/>
              </a:rPr>
              <a:t>IT functions.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- IT Drilldown Section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5200471"/>
            <a:ext cx="6400800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These sections will enhance the careers of business technology leaders.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921D1"/>
                </a:solidFill>
              </a:rPr>
              <a:t>What Things Should Managers Look to Get From CIO?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1534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Look for </a:t>
            </a:r>
            <a:r>
              <a:rPr lang="en-US" dirty="0" smtClean="0"/>
              <a:t>ways </a:t>
            </a:r>
            <a:r>
              <a:rPr lang="en-US" dirty="0" smtClean="0"/>
              <a:t>to increase </a:t>
            </a:r>
            <a:r>
              <a:rPr lang="en-US" dirty="0" smtClean="0"/>
              <a:t>company marketability.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I</a:t>
            </a:r>
            <a:r>
              <a:rPr lang="en-US" dirty="0" smtClean="0"/>
              <a:t>ncrease knowledge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the technology </a:t>
            </a:r>
            <a:r>
              <a:rPr lang="en-US" dirty="0" smtClean="0"/>
              <a:t>industry.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Best Practices from other companies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New technologies and innovations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Hardware and Software information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921D1"/>
                </a:solidFill>
              </a:rPr>
              <a:t>How Can Managers Benefit?</a:t>
            </a:r>
            <a:endParaRPr lang="en-US" b="1" dirty="0">
              <a:solidFill>
                <a:srgbClr val="0921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- Stay informed on current </a:t>
            </a:r>
            <a:r>
              <a:rPr lang="en-US" sz="2800" dirty="0" smtClean="0"/>
              <a:t>trends and technologies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</a:t>
            </a:r>
            <a:r>
              <a:rPr lang="en-US" sz="2800" dirty="0" smtClean="0"/>
              <a:t>Remain on the cutting edge </a:t>
            </a:r>
            <a:r>
              <a:rPr lang="en-US" sz="2800" dirty="0" smtClean="0"/>
              <a:t>of </a:t>
            </a:r>
            <a:r>
              <a:rPr lang="en-US" sz="2800" dirty="0" smtClean="0"/>
              <a:t>future technologies.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</a:t>
            </a:r>
            <a:r>
              <a:rPr lang="en-US" sz="2800" dirty="0" smtClean="0"/>
              <a:t>Industry Benchmarking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</a:t>
            </a:r>
            <a:r>
              <a:rPr lang="en-US" sz="2800" dirty="0" smtClean="0"/>
              <a:t>I</a:t>
            </a:r>
            <a:r>
              <a:rPr lang="en-US" sz="2800" dirty="0" smtClean="0"/>
              <a:t>mprove </a:t>
            </a:r>
            <a:r>
              <a:rPr lang="en-US" sz="2800" dirty="0" smtClean="0"/>
              <a:t>company’s </a:t>
            </a:r>
            <a:r>
              <a:rPr lang="en-US" sz="2800" dirty="0" smtClean="0"/>
              <a:t>bottom line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</a:t>
            </a:r>
            <a:r>
              <a:rPr lang="en-US" sz="2800" dirty="0" smtClean="0"/>
              <a:t> </a:t>
            </a:r>
            <a:r>
              <a:rPr lang="en-US" sz="2800" dirty="0" smtClean="0"/>
              <a:t>N</a:t>
            </a:r>
            <a:r>
              <a:rPr lang="en-US" sz="2800" dirty="0" smtClean="0"/>
              <a:t>ew opportunities for product and market development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IO.com">
            <a:hlinkClick r:id="rId2" tooltip="CIO.co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943600"/>
            <a:ext cx="15875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921D1"/>
                </a:solidFill>
              </a:rPr>
              <a:t>Questions?</a:t>
            </a:r>
            <a:endParaRPr lang="en-US" sz="5400" b="1" dirty="0">
              <a:solidFill>
                <a:srgbClr val="0921D1"/>
              </a:solidFill>
            </a:endParaRPr>
          </a:p>
        </p:txBody>
      </p:sp>
      <p:pic>
        <p:nvPicPr>
          <p:cNvPr id="2050" name="Picture 2" descr="http://www.thebaldtruth.com/wp-content/uploads/2008/08/home_ques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662" y="1295400"/>
            <a:ext cx="8156138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775</TotalTime>
  <Words>246</Words>
  <Application>Microsoft Office PowerPoint</Application>
  <PresentationFormat>On-screen Show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CIO.com (Chief Information Officer)</vt:lpstr>
      <vt:lpstr>Slide 2</vt:lpstr>
      <vt:lpstr>What does CIO focus on?</vt:lpstr>
      <vt:lpstr>What is the Purpose of CIO?</vt:lpstr>
      <vt:lpstr>What’s hot right now?</vt:lpstr>
      <vt:lpstr>What is important for Managers?</vt:lpstr>
      <vt:lpstr>What Things Should Managers Look to Get From CIO?</vt:lpstr>
      <vt:lpstr>How Can Managers Benefit?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CIO.com Chief Information Officer</dc:title>
  <dc:creator>Robert F. Loggins, Jr.</dc:creator>
  <cp:lastModifiedBy>Pat</cp:lastModifiedBy>
  <cp:revision>75</cp:revision>
  <dcterms:created xsi:type="dcterms:W3CDTF">2010-01-22T18:33:22Z</dcterms:created>
  <dcterms:modified xsi:type="dcterms:W3CDTF">2010-01-27T02:00:33Z</dcterms:modified>
</cp:coreProperties>
</file>